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766" r:id="rId3"/>
    <p:sldId id="767" r:id="rId4"/>
    <p:sldId id="747" r:id="rId5"/>
    <p:sldId id="748" r:id="rId7"/>
    <p:sldId id="584" r:id="rId8"/>
    <p:sldId id="772" r:id="rId9"/>
    <p:sldId id="771" r:id="rId10"/>
    <p:sldId id="769" r:id="rId11"/>
    <p:sldId id="768" r:id="rId12"/>
    <p:sldId id="770" r:id="rId13"/>
    <p:sldId id="295" r:id="rId14"/>
    <p:sldId id="562" r:id="rId15"/>
    <p:sldId id="749" r:id="rId16"/>
    <p:sldId id="268" r:id="rId17"/>
    <p:sldId id="580" r:id="rId18"/>
    <p:sldId id="515" r:id="rId19"/>
    <p:sldId id="526" r:id="rId20"/>
    <p:sldId id="57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93F3E2"/>
    <a:srgbClr val="96EBF1"/>
    <a:srgbClr val="FFC000"/>
    <a:srgbClr val="060F1E"/>
    <a:srgbClr val="D53C4C"/>
    <a:srgbClr val="B0590A"/>
    <a:srgbClr val="FFC435"/>
    <a:srgbClr val="FDE977"/>
    <a:srgbClr val="FC8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2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347980" y="27876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8321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347980" y="28765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9210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3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jpe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23.png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5.jpe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2.png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tags" Target="../tags/tag8.xml"/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image" Target="../media/image5.jpeg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jpe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4.png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Kotlin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使用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Mvp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页面架构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14:35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pic>
        <p:nvPicPr>
          <p:cNvPr id="14" name="图片 13" descr="2月28日 Zero老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" y="-31750"/>
            <a:ext cx="12071985" cy="688911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5760" y="199374"/>
            <a:ext cx="554736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享学讲师团队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875" y="1589405"/>
            <a:ext cx="1445895" cy="217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9335" y="1588770"/>
            <a:ext cx="1363980" cy="218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8265" y="1590675"/>
            <a:ext cx="1533525" cy="2182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9595" y="1588135"/>
            <a:ext cx="1566545" cy="218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93150" y="1588135"/>
            <a:ext cx="1566545" cy="218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1"/>
          <p:cNvSpPr txBox="1"/>
          <p:nvPr/>
        </p:nvSpPr>
        <p:spPr>
          <a:xfrm>
            <a:off x="269820" y="4025673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60" y="1588135"/>
            <a:ext cx="1461770" cy="2179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2748" y="4029356"/>
            <a:ext cx="1518613" cy="757703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5085754" y="4022907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3569447" y="4035630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919541" y="4035403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693051" y="4035216"/>
            <a:ext cx="1793829" cy="85534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13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13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5"/>
          <p:cNvSpPr txBox="1"/>
          <p:nvPr/>
        </p:nvSpPr>
        <p:spPr>
          <a:xfrm>
            <a:off x="10591800" y="4029075"/>
            <a:ext cx="1209040" cy="78613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125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</a:t>
            </a:r>
            <a:r>
              <a:rPr lang="zh-CN" altLang="en-US" sz="1125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师</a:t>
            </a:r>
            <a:endParaRPr lang="en-US" altLang="zh-CN" sz="1125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</a:t>
            </a:r>
            <a:r>
              <a:rPr lang="zh-CN" altLang="en-US" sz="112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r>
              <a:rPr lang="zh-CN" altLang="en-US" sz="1125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师。</a:t>
            </a:r>
            <a:endParaRPr lang="zh-CN" altLang="en-US" sz="1125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6065" y="1593850"/>
            <a:ext cx="1374775" cy="217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855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5520" y="-24130"/>
            <a:ext cx="4031615" cy="6897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咨询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52570" y="5084167"/>
            <a:ext cx="3939305" cy="368300"/>
            <a:chOff x="1139058" y="5604513"/>
            <a:chExt cx="3939305" cy="368300"/>
          </a:xfrm>
        </p:grpSpPr>
        <p:grpSp>
          <p:nvGrpSpPr>
            <p:cNvPr id="24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5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8233" y="5604513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 algn="l" defTabSz="12192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官方咨询阿媛老师：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9" name="图片 8" descr="微信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95680"/>
            <a:ext cx="3588385" cy="3646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课程思路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0770" y="1496695"/>
            <a:ext cx="73583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 algn="l">
              <a:buFont typeface="+mj-lt"/>
              <a:buAutoNum type="romanUcPeriod"/>
            </a:pPr>
            <a:r>
              <a:rPr lang="zh-CN" altLang="en-US" sz="3200">
                <a:solidFill>
                  <a:schemeClr val="bg1"/>
                </a:solidFill>
              </a:rPr>
              <a:t>先实现一个玩</a:t>
            </a:r>
            <a:r>
              <a:rPr lang="en-US" altLang="zh-CN" sz="3200">
                <a:solidFill>
                  <a:schemeClr val="bg1"/>
                </a:solidFill>
              </a:rPr>
              <a:t>Android</a:t>
            </a:r>
            <a:r>
              <a:rPr lang="zh-CN" altLang="en-US" sz="3200">
                <a:solidFill>
                  <a:schemeClr val="bg1"/>
                </a:solidFill>
              </a:rPr>
              <a:t>的登录页面</a:t>
            </a:r>
            <a:endParaRPr lang="zh-CN" altLang="en-US" sz="3200">
              <a:solidFill>
                <a:schemeClr val="bg1"/>
              </a:solidFill>
            </a:endParaRPr>
          </a:p>
          <a:p>
            <a:pPr marL="571500" indent="-571500" algn="l">
              <a:buFont typeface="+mj-lt"/>
              <a:buAutoNum type="romanUcPeriod"/>
            </a:pPr>
            <a:r>
              <a:rPr sz="3200">
                <a:solidFill>
                  <a:schemeClr val="bg1"/>
                </a:solidFill>
              </a:rPr>
              <a:t>重构成Mvp结构的页面</a:t>
            </a:r>
            <a:endParaRPr sz="3200">
              <a:solidFill>
                <a:schemeClr val="bg1"/>
              </a:solidFill>
            </a:endParaRPr>
          </a:p>
          <a:p>
            <a:pPr marL="571500" indent="-571500" algn="l">
              <a:buFont typeface="+mj-lt"/>
              <a:buAutoNum type="romanUcPeriod"/>
            </a:pPr>
            <a:r>
              <a:rPr sz="3200">
                <a:solidFill>
                  <a:schemeClr val="bg1"/>
                </a:solidFill>
              </a:rPr>
              <a:t>使用Retrofit+RxJava实现网络请求功能</a:t>
            </a:r>
            <a:endParaRPr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04" y="31651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PA" val="v4.0.0"/>
</p:tagLst>
</file>

<file path=ppt/tags/tag23.xml><?xml version="1.0" encoding="utf-8"?>
<p:tagLst xmlns:p="http://schemas.openxmlformats.org/presentationml/2006/main">
  <p:tag name="PA" val="v4.0.0"/>
</p:tagLst>
</file>

<file path=ppt/tags/tag24.xml><?xml version="1.0" encoding="utf-8"?>
<p:tagLst xmlns:p="http://schemas.openxmlformats.org/presentationml/2006/main">
  <p:tag name="PA" val="v4.0.0"/>
</p:tagLst>
</file>

<file path=ppt/tags/tag25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7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8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</Words>
  <Application>WPS 演示</Application>
  <PresentationFormat>宽屏</PresentationFormat>
  <Paragraphs>220</Paragraphs>
  <Slides>18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0" baseType="lpstr">
      <vt:lpstr>Arial</vt:lpstr>
      <vt:lpstr>宋体</vt:lpstr>
      <vt:lpstr>Wingdings</vt:lpstr>
      <vt:lpstr>黑体</vt:lpstr>
      <vt:lpstr>字魂59号-创粗黑</vt:lpstr>
      <vt:lpstr>思源黑体 CN Heavy</vt:lpstr>
      <vt:lpstr>Times New Roman</vt:lpstr>
      <vt:lpstr>思源黑体 CN Medium</vt:lpstr>
      <vt:lpstr>微软雅黑</vt:lpstr>
      <vt:lpstr>Clear Sans Light</vt:lpstr>
      <vt:lpstr>Calibri</vt:lpstr>
      <vt:lpstr>Arial Unicode MS</vt:lpstr>
      <vt:lpstr>Calibri Light</vt:lpstr>
      <vt:lpstr>思源黑体 CN Bold</vt:lpstr>
      <vt:lpstr>Segoe UI</vt:lpstr>
      <vt:lpstr>等线</vt:lpstr>
      <vt:lpstr>思源黑体 CN Normal</vt:lpstr>
      <vt:lpstr>Calibri</vt:lpstr>
      <vt:lpstr>Yu Gothic UI Light</vt:lpstr>
      <vt:lpstr>Gill Sans</vt:lpstr>
      <vt:lpstr>Segoe Print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635</cp:revision>
  <dcterms:created xsi:type="dcterms:W3CDTF">2014-11-04T04:04:00Z</dcterms:created>
  <dcterms:modified xsi:type="dcterms:W3CDTF">2020-02-28T04:49:39Z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